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88" r:id="rId3"/>
    <p:sldId id="270" r:id="rId4"/>
    <p:sldId id="273" r:id="rId5"/>
    <p:sldId id="298" r:id="rId6"/>
    <p:sldId id="269" r:id="rId7"/>
    <p:sldId id="272" r:id="rId8"/>
    <p:sldId id="276" r:id="rId9"/>
    <p:sldId id="299" r:id="rId10"/>
    <p:sldId id="281" r:id="rId11"/>
    <p:sldId id="282" r:id="rId12"/>
    <p:sldId id="284" r:id="rId13"/>
    <p:sldId id="300" r:id="rId14"/>
    <p:sldId id="256" r:id="rId15"/>
    <p:sldId id="283" r:id="rId16"/>
    <p:sldId id="257" r:id="rId17"/>
    <p:sldId id="301" r:id="rId18"/>
    <p:sldId id="296" r:id="rId19"/>
    <p:sldId id="289" r:id="rId20"/>
    <p:sldId id="291" r:id="rId21"/>
    <p:sldId id="302" r:id="rId22"/>
    <p:sldId id="295" r:id="rId23"/>
    <p:sldId id="279" r:id="rId24"/>
    <p:sldId id="280" r:id="rId25"/>
    <p:sldId id="303" r:id="rId26"/>
    <p:sldId id="259" r:id="rId27"/>
    <p:sldId id="258" r:id="rId28"/>
    <p:sldId id="268" r:id="rId29"/>
    <p:sldId id="304" r:id="rId30"/>
    <p:sldId id="292" r:id="rId31"/>
    <p:sldId id="265" r:id="rId32"/>
    <p:sldId id="260" r:id="rId33"/>
    <p:sldId id="305" r:id="rId34"/>
    <p:sldId id="266" r:id="rId35"/>
    <p:sldId id="267" r:id="rId36"/>
    <p:sldId id="261" r:id="rId37"/>
    <p:sldId id="306" r:id="rId38"/>
    <p:sldId id="263" r:id="rId39"/>
    <p:sldId id="274" r:id="rId40"/>
    <p:sldId id="287" r:id="rId41"/>
    <p:sldId id="307" r:id="rId42"/>
    <p:sldId id="264" r:id="rId43"/>
    <p:sldId id="275" r:id="rId4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4660"/>
  </p:normalViewPr>
  <p:slideViewPr>
    <p:cSldViewPr>
      <p:cViewPr>
        <p:scale>
          <a:sx n="50" d="100"/>
          <a:sy n="50" d="100"/>
        </p:scale>
        <p:origin x="-1158" y="-12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D2E00-E55C-4958-9A94-8A91FDB0F4A6}" type="datetimeFigureOut">
              <a:rPr lang="es-ES" smtClean="0"/>
              <a:pPr/>
              <a:t>11/11/2013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D52B3-BE8D-44B6-9FBF-7EA1EA8274F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D2E00-E55C-4958-9A94-8A91FDB0F4A6}" type="datetimeFigureOut">
              <a:rPr lang="es-ES" smtClean="0"/>
              <a:pPr/>
              <a:t>11/11/2013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D52B3-BE8D-44B6-9FBF-7EA1EA8274F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D2E00-E55C-4958-9A94-8A91FDB0F4A6}" type="datetimeFigureOut">
              <a:rPr lang="es-ES" smtClean="0"/>
              <a:pPr/>
              <a:t>11/11/2013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D52B3-BE8D-44B6-9FBF-7EA1EA8274F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D2E00-E55C-4958-9A94-8A91FDB0F4A6}" type="datetimeFigureOut">
              <a:rPr lang="es-ES" smtClean="0"/>
              <a:pPr/>
              <a:t>11/11/2013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D52B3-BE8D-44B6-9FBF-7EA1EA8274F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D2E00-E55C-4958-9A94-8A91FDB0F4A6}" type="datetimeFigureOut">
              <a:rPr lang="es-ES" smtClean="0"/>
              <a:pPr/>
              <a:t>11/11/2013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D52B3-BE8D-44B6-9FBF-7EA1EA8274F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D2E00-E55C-4958-9A94-8A91FDB0F4A6}" type="datetimeFigureOut">
              <a:rPr lang="es-ES" smtClean="0"/>
              <a:pPr/>
              <a:t>11/11/2013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D52B3-BE8D-44B6-9FBF-7EA1EA8274F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D2E00-E55C-4958-9A94-8A91FDB0F4A6}" type="datetimeFigureOut">
              <a:rPr lang="es-ES" smtClean="0"/>
              <a:pPr/>
              <a:t>11/11/2013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D52B3-BE8D-44B6-9FBF-7EA1EA8274F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D2E00-E55C-4958-9A94-8A91FDB0F4A6}" type="datetimeFigureOut">
              <a:rPr lang="es-ES" smtClean="0"/>
              <a:pPr/>
              <a:t>11/11/2013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D52B3-BE8D-44B6-9FBF-7EA1EA8274F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D2E00-E55C-4958-9A94-8A91FDB0F4A6}" type="datetimeFigureOut">
              <a:rPr lang="es-ES" smtClean="0"/>
              <a:pPr/>
              <a:t>11/11/2013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D52B3-BE8D-44B6-9FBF-7EA1EA8274F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D2E00-E55C-4958-9A94-8A91FDB0F4A6}" type="datetimeFigureOut">
              <a:rPr lang="es-ES" smtClean="0"/>
              <a:pPr/>
              <a:t>11/11/2013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D52B3-BE8D-44B6-9FBF-7EA1EA8274F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D2E00-E55C-4958-9A94-8A91FDB0F4A6}" type="datetimeFigureOut">
              <a:rPr lang="es-ES" smtClean="0"/>
              <a:pPr/>
              <a:t>11/11/2013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D52B3-BE8D-44B6-9FBF-7EA1EA8274F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D2E00-E55C-4958-9A94-8A91FDB0F4A6}" type="datetimeFigureOut">
              <a:rPr lang="es-ES" smtClean="0"/>
              <a:pPr/>
              <a:t>11/11/2013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D52B3-BE8D-44B6-9FBF-7EA1EA8274F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FOTOS%20EXPO\Institucional%20Fric-Rot%2019%20-%20Abastecimiento%20a%20Pentron.wmv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FOTOS%20EXPO\Institucional%20Fric-Rot%2020%20-%20Abastecimiento%20a%20Pentron%20parte%202.wmv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ecnica\Downloads\LOGO PENTRON SIN FOND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452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Seba\Pentron Alta\JML_6807.jpg"/>
          <p:cNvPicPr>
            <a:picLocks noChangeAspect="1" noChangeArrowheads="1"/>
          </p:cNvPicPr>
          <p:nvPr/>
        </p:nvPicPr>
        <p:blipFill>
          <a:blip r:embed="rId2" cstate="print"/>
          <a:srcRect l="8263"/>
          <a:stretch>
            <a:fillRect/>
          </a:stretch>
        </p:blipFill>
        <p:spPr bwMode="auto">
          <a:xfrm>
            <a:off x="-21100" y="0"/>
            <a:ext cx="916509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pull dir="l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Seba\Pentron Alta\JML_6830.jpg"/>
          <p:cNvPicPr>
            <a:picLocks noChangeAspect="1" noChangeArrowheads="1"/>
          </p:cNvPicPr>
          <p:nvPr/>
        </p:nvPicPr>
        <p:blipFill>
          <a:blip r:embed="rId2" cstate="print"/>
          <a:srcRect l="8756"/>
          <a:stretch>
            <a:fillRect/>
          </a:stretch>
        </p:blipFill>
        <p:spPr bwMode="auto">
          <a:xfrm>
            <a:off x="0" y="0"/>
            <a:ext cx="937366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Seba\Pentron Alta\JML_6813.jpg"/>
          <p:cNvPicPr>
            <a:picLocks noChangeAspect="1" noChangeArrowheads="1"/>
          </p:cNvPicPr>
          <p:nvPr/>
        </p:nvPicPr>
        <p:blipFill>
          <a:blip r:embed="rId2" cstate="print"/>
          <a:srcRect r="4343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ecnica\Downloads\LOGO PENTRON SIN FOND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452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FOTOS EXPO\Pentron Fotos  GILI\DSC_0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08935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pull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Seba\Pentron Alta\JML_6847.jpg"/>
          <p:cNvPicPr>
            <a:picLocks noChangeAspect="1" noChangeArrowheads="1"/>
          </p:cNvPicPr>
          <p:nvPr/>
        </p:nvPicPr>
        <p:blipFill>
          <a:blip r:embed="rId2" cstate="print"/>
          <a:srcRect l="1816" r="5649"/>
          <a:stretch>
            <a:fillRect/>
          </a:stretch>
        </p:blipFill>
        <p:spPr bwMode="auto">
          <a:xfrm>
            <a:off x="-1016" y="0"/>
            <a:ext cx="9145016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zoom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FOTOS EXPO\Pentron Fotos  GILI\DSC_00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8935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ecnica\Downloads\LOGO PENTRON SIN FOND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452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stitucional Fric-Rot 19 - Abastecimiento a Pentron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Tm="22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Seba\Pentron Alta\JML_6858.jpg"/>
          <p:cNvPicPr>
            <a:picLocks noChangeAspect="1" noChangeArrowheads="1"/>
          </p:cNvPicPr>
          <p:nvPr/>
        </p:nvPicPr>
        <p:blipFill>
          <a:blip r:embed="rId2" cstate="print"/>
          <a:srcRect l="915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split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Seba\Pentron Alta\JML_6696.jpg"/>
          <p:cNvPicPr>
            <a:picLocks noChangeAspect="1" noChangeArrowheads="1"/>
          </p:cNvPicPr>
          <p:nvPr/>
        </p:nvPicPr>
        <p:blipFill>
          <a:blip r:embed="rId2" cstate="print"/>
          <a:srcRect r="8400"/>
          <a:stretch>
            <a:fillRect/>
          </a:stretch>
        </p:blipFill>
        <p:spPr bwMode="auto">
          <a:xfrm>
            <a:off x="-7466" y="0"/>
            <a:ext cx="9151466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Seba\Pentron Alta\JML_6869.jpg"/>
          <p:cNvPicPr>
            <a:picLocks noChangeAspect="1" noChangeArrowheads="1"/>
          </p:cNvPicPr>
          <p:nvPr/>
        </p:nvPicPr>
        <p:blipFill>
          <a:blip r:embed="rId2" cstate="print"/>
          <a:srcRect l="15090" t="22803" b="2792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spli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ecnica\Downloads\LOGO PENTRON SIN FOND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452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FOTOS EXPO\Pentron Fotos  GILI\P10409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split orient="vert" dir="in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C:\Seba\Pentron Alta\JML_6799.jpg"/>
          <p:cNvPicPr>
            <a:picLocks noChangeAspect="1" noChangeArrowheads="1"/>
          </p:cNvPicPr>
          <p:nvPr/>
        </p:nvPicPr>
        <p:blipFill>
          <a:blip r:embed="rId2" cstate="print"/>
          <a:srcRect l="7597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Seba\Pentron Alta\JML_6804.jpg"/>
          <p:cNvPicPr>
            <a:picLocks noChangeAspect="1" noChangeArrowheads="1"/>
          </p:cNvPicPr>
          <p:nvPr/>
        </p:nvPicPr>
        <p:blipFill>
          <a:blip r:embed="rId2" cstate="print"/>
          <a:srcRect l="6700"/>
          <a:stretch>
            <a:fillRect/>
          </a:stretch>
        </p:blipFill>
        <p:spPr bwMode="auto">
          <a:xfrm>
            <a:off x="7720" y="0"/>
            <a:ext cx="9119974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strips dir="l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ecnica\Downloads\LOGO PENTRON SIN FOND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452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FOTOS EXPO\Pentron Fotos  GILI\DSC_00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316491" cy="6857999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strips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FOTOS EXPO\Pentron Fotos  GILI\DSC_00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3999" cy="6857999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strips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FOTOS EXPO\Pentron Fotos  GILI\DSC_0099.JPG"/>
          <p:cNvPicPr>
            <a:picLocks noChangeAspect="1" noChangeArrowheads="1"/>
          </p:cNvPicPr>
          <p:nvPr/>
        </p:nvPicPr>
        <p:blipFill>
          <a:blip r:embed="rId2" cstate="print"/>
          <a:srcRect r="7532"/>
          <a:stretch>
            <a:fillRect/>
          </a:stretch>
        </p:blipFill>
        <p:spPr bwMode="auto">
          <a:xfrm>
            <a:off x="-2" y="-1"/>
            <a:ext cx="9144001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strips dir="r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ecnica\Downloads\LOGO PENTRON SIN FOND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452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FOTOS EXPO\Pentron Fotos  GILI\DSC_1241.JPG"/>
          <p:cNvPicPr>
            <a:picLocks noChangeAspect="1" noChangeArrowheads="1"/>
          </p:cNvPicPr>
          <p:nvPr/>
        </p:nvPicPr>
        <p:blipFill>
          <a:blip r:embed="rId2" cstate="print"/>
          <a:srcRect l="6102" r="4205"/>
          <a:stretch>
            <a:fillRect/>
          </a:stretch>
        </p:blipFill>
        <p:spPr bwMode="auto">
          <a:xfrm>
            <a:off x="-1" y="0"/>
            <a:ext cx="9187857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stitucional Fric-Rot 20 - Abastecimiento a Pentron parte 2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Tm="20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8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FOTOS EXPO\Pentron Fotos  GILI\DSC_00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7603" y="0"/>
            <a:ext cx="9531603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circl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FOTOS EXPO\Pentron Fotos  GILI\DSC_0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0046" y="0"/>
            <a:ext cx="9424046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diamond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ecnica\Downloads\LOGO PENTRON SIN FOND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452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FOTOS EXPO\Pentron Fotos  GILI\DSC_0096.JPG"/>
          <p:cNvPicPr>
            <a:picLocks noChangeAspect="1" noChangeArrowheads="1"/>
          </p:cNvPicPr>
          <p:nvPr/>
        </p:nvPicPr>
        <p:blipFill>
          <a:blip r:embed="rId2" cstate="print"/>
          <a:srcRect l="1842" r="80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push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FOTOS EXPO\Pentron Fotos  GILI\DSC_0097.JPG"/>
          <p:cNvPicPr>
            <a:picLocks noChangeAspect="1" noChangeArrowheads="1"/>
          </p:cNvPicPr>
          <p:nvPr/>
        </p:nvPicPr>
        <p:blipFill>
          <a:blip r:embed="rId2" cstate="print"/>
          <a:srcRect l="3436" r="273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push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FOTOS EXPO\Pentron Fotos  GILI\DSC_00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push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ecnica\Downloads\LOGO PENTRON SIN FOND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452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FOTOS EXPO\Pentron Fotos  GILI\DSC_0094.JPG"/>
          <p:cNvPicPr>
            <a:picLocks noChangeAspect="1" noChangeArrowheads="1"/>
          </p:cNvPicPr>
          <p:nvPr/>
        </p:nvPicPr>
        <p:blipFill>
          <a:blip r:embed="rId2" cstate="print"/>
          <a:srcRect t="2976" r="760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FOTOS EXPO\Pentron Fotos  GILI\DSC_1284.JPG"/>
          <p:cNvPicPr>
            <a:picLocks noChangeAspect="1" noChangeArrowheads="1"/>
          </p:cNvPicPr>
          <p:nvPr/>
        </p:nvPicPr>
        <p:blipFill>
          <a:blip r:embed="rId2" cstate="print"/>
          <a:srcRect l="14210" t="9051" r="4604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FOTOS EXPO\Pentron Fotos  GILI\DSC_1243.JPG"/>
          <p:cNvPicPr>
            <a:picLocks noChangeAspect="1" noChangeArrowheads="1"/>
          </p:cNvPicPr>
          <p:nvPr/>
        </p:nvPicPr>
        <p:blipFill>
          <a:blip r:embed="rId2" cstate="print"/>
          <a:srcRect l="3319" r="1376"/>
          <a:stretch>
            <a:fillRect/>
          </a:stretch>
        </p:blipFill>
        <p:spPr bwMode="auto">
          <a:xfrm>
            <a:off x="0" y="0"/>
            <a:ext cx="928903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Seba\Pentron Alta\JML_6897.jpg"/>
          <p:cNvPicPr>
            <a:picLocks noChangeAspect="1" noChangeArrowheads="1"/>
          </p:cNvPicPr>
          <p:nvPr/>
        </p:nvPicPr>
        <p:blipFill>
          <a:blip r:embed="rId2" cstate="print"/>
          <a:srcRect l="15962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cover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ecnica\Downloads\LOGO PENTRON SIN FOND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452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FOTOS EXPO\Pentron Fotos  GILI\DSC_0095.JPG"/>
          <p:cNvPicPr>
            <a:picLocks noChangeAspect="1" noChangeArrowheads="1"/>
          </p:cNvPicPr>
          <p:nvPr/>
        </p:nvPicPr>
        <p:blipFill>
          <a:blip r:embed="rId2" cstate="print"/>
          <a:srcRect r="3470"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cover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FOTOS EXPO\Pentron Fotos  GILI\DSC_1285.JPG"/>
          <p:cNvPicPr>
            <a:picLocks noChangeAspect="1" noChangeArrowheads="1"/>
          </p:cNvPicPr>
          <p:nvPr/>
        </p:nvPicPr>
        <p:blipFill>
          <a:blip r:embed="rId2" cstate="print"/>
          <a:srcRect l="4961" r="2972"/>
          <a:stretch>
            <a:fillRect/>
          </a:stretch>
        </p:blipFill>
        <p:spPr bwMode="auto">
          <a:xfrm>
            <a:off x="0" y="0"/>
            <a:ext cx="943099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cover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ecnica\Downloads\LOGO PENTRON SIN FOND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452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FOTOS EXPO\Pentron Fotos  GILI\DSC_0120.JPG"/>
          <p:cNvPicPr>
            <a:picLocks noChangeAspect="1" noChangeArrowheads="1"/>
          </p:cNvPicPr>
          <p:nvPr/>
        </p:nvPicPr>
        <p:blipFill>
          <a:blip r:embed="rId2" cstate="print"/>
          <a:srcRect l="6291" r="5529"/>
          <a:stretch>
            <a:fillRect/>
          </a:stretch>
        </p:blipFill>
        <p:spPr bwMode="auto">
          <a:xfrm>
            <a:off x="0" y="-84485"/>
            <a:ext cx="9144000" cy="6942485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FOTOS EXPO\Pentron Fotos  GILI\P10409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wipe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Seba\Pentron Alta\JML_6788.jpg"/>
          <p:cNvPicPr>
            <a:picLocks noChangeAspect="1" noChangeArrowheads="1"/>
          </p:cNvPicPr>
          <p:nvPr/>
        </p:nvPicPr>
        <p:blipFill>
          <a:blip r:embed="rId2" cstate="print"/>
          <a:srcRect l="2692" r="213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pull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ecnica\Downloads\LOGO PENTRON SIN FOND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452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0</Words>
  <Application>Microsoft Office PowerPoint</Application>
  <PresentationFormat>Presentación en pantalla (4:3)</PresentationFormat>
  <Paragraphs>0</Paragraphs>
  <Slides>43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44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Usuario</dc:creator>
  <cp:lastModifiedBy>Usuario</cp:lastModifiedBy>
  <cp:revision>14</cp:revision>
  <dcterms:created xsi:type="dcterms:W3CDTF">2013-11-06T17:28:39Z</dcterms:created>
  <dcterms:modified xsi:type="dcterms:W3CDTF">2013-11-11T14:33:03Z</dcterms:modified>
</cp:coreProperties>
</file>